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7"/>
  </p:notesMasterIdLst>
  <p:sldIdLst>
    <p:sldId id="256" r:id="rId2"/>
    <p:sldId id="308" r:id="rId3"/>
    <p:sldId id="257" r:id="rId4"/>
    <p:sldId id="271" r:id="rId5"/>
    <p:sldId id="313" r:id="rId6"/>
    <p:sldId id="282" r:id="rId7"/>
    <p:sldId id="314" r:id="rId8"/>
    <p:sldId id="320" r:id="rId9"/>
    <p:sldId id="321" r:id="rId10"/>
    <p:sldId id="318" r:id="rId11"/>
    <p:sldId id="319" r:id="rId12"/>
    <p:sldId id="322" r:id="rId13"/>
    <p:sldId id="323" r:id="rId14"/>
    <p:sldId id="324" r:id="rId15"/>
    <p:sldId id="281" r:id="rId16"/>
  </p:sldIdLst>
  <p:sldSz cx="12192000" cy="6858000"/>
  <p:notesSz cx="6858000" cy="9144000"/>
  <p:embeddedFontLst>
    <p:embeddedFont>
      <p:font typeface="나눔스퀘어 Light" panose="020B0600000101010101" charset="-127"/>
      <p:regular r:id="rId18"/>
    </p:embeddedFont>
    <p:embeddedFont>
      <p:font typeface="Tahoma" panose="020B0604030504040204" pitchFamily="34" charset="0"/>
      <p:regular r:id="rId19"/>
      <p:bold r:id="rId20"/>
    </p:embeddedFont>
    <p:embeddedFont>
      <p:font typeface="나눔스퀘어" panose="020B0600000101010101" charset="-127"/>
      <p:regular r:id="rId21"/>
    </p:embeddedFont>
    <p:embeddedFont>
      <p:font typeface="나눔스퀘어라운드 Bold" panose="020B0600000101010101" pitchFamily="50" charset="-127"/>
      <p:bold r:id="rId22"/>
    </p:embeddedFont>
    <p:embeddedFont>
      <p:font typeface="나눔스퀘어라운드 ExtraBold" panose="020B0600000101010101" pitchFamily="50" charset="-127"/>
      <p:bold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나눔스퀘어 ExtraBold" panose="020B0600000101010101" charset="-127"/>
      <p:bold r:id="rId26"/>
    </p:embeddedFont>
  </p:embeddedFontLst>
  <p:defaultTextStyle>
    <a:defPPr lvl="0">
      <a:defRPr lang="ko-KR"/>
    </a:defPPr>
    <a:lvl1pPr marL="0" lvl="1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307" autoAdjust="0"/>
  </p:normalViewPr>
  <p:slideViewPr>
    <p:cSldViewPr snapToGrid="0">
      <p:cViewPr varScale="1">
        <p:scale>
          <a:sx n="81" d="100"/>
          <a:sy n="81" d="100"/>
        </p:scale>
        <p:origin x="-638" y="-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fld id="{1F7FB95A-34AF-4496-AFCC-E05513865904}" type="datetimeFigureOut">
              <a:rPr lang="ko-KR" altLang="en-US" smtClean="0"/>
              <a:pPr/>
              <a:t>2019-12-15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fld id="{2B6B3F20-568F-4C21-9EB7-1C5005B0310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6174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489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492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4920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492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492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492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700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528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528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157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157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157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492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492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492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마스터 1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1 형태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  <a:endParaRPr lang="zh-CN" altLang="en-US" dirty="0"/>
          </a:p>
        </p:txBody>
      </p:sp>
      <p:sp>
        <p:nvSpPr>
          <p:cNvPr id="3" name="마스터 1 레이아웃 1 형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zh-CN" altLang="en-US" dirty="0"/>
          </a:p>
        </p:txBody>
      </p:sp>
      <p:sp>
        <p:nvSpPr>
          <p:cNvPr id="4" name="마스터 1 레이아웃 1 형태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 smtClean="0">
                <a:cs typeface="Times New Roman" panose="02020603050405020304" pitchFamily="18" charset="0"/>
                <a:sym typeface="Arial" panose="020B0604020202020204" pitchFamily="34" charset="0"/>
              </a:rPr>
              <a:t>제목을 입력하세요</a:t>
            </a:r>
            <a:endParaRPr lang="zh-CN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5" name="마스터 1 레이아웃 1 형태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endParaRPr lang="zh-CN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6" name="마스터 1 레이아웃 1 형태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 smtClean="0">
                <a:cs typeface="Times New Roman" panose="02020603050405020304" pitchFamily="18" charset="0"/>
                <a:sym typeface="Arial" panose="020B0604020202020204" pitchFamily="34" charset="0"/>
              </a:rPr>
              <a:t>텍스트</a:t>
            </a:r>
            <a:endParaRPr lang="zh-CN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9" name="마스터 1 레이아웃 1 형태 6" descr="图片包含 文字&#10;&#10;已生成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29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마스터 1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마스터 1 레이아웃 6 형태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마스터 1 레이아웃 6 형태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8395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마스터 1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마스터 1 레이아웃 7 형태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86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마스터 1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마스터 1 레이아웃 1 형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zh-CN" altLang="en-US" dirty="0"/>
          </a:p>
        </p:txBody>
      </p:sp>
      <p:sp>
        <p:nvSpPr>
          <p:cNvPr id="5" name="마스터 1 레이아웃 1 형태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endParaRPr lang="zh-CN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9" name="마스터 1 레이아웃 1 형태 6" descr="图片包含 文字&#10;&#10;已生成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85F9814-A014-41A1-8FF8-C972F1104B77}"/>
              </a:ext>
            </a:extLst>
          </p:cNvPr>
          <p:cNvSpPr/>
          <p:nvPr userDrawn="1"/>
        </p:nvSpPr>
        <p:spPr>
          <a:xfrm>
            <a:off x="1524000" y="0"/>
            <a:ext cx="9144000" cy="137160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2160" b="1" dirty="0">
                <a:solidFill>
                  <a:srgbClr val="32A4D6"/>
                </a:solidFill>
                <a:latin typeface="나눔스퀘어라운드 Bold" panose="020B0600000101010101" pitchFamily="50" charset="-127"/>
                <a:ea typeface="나눔스퀘어" panose="020B0600000101010101" pitchFamily="50" charset="-127"/>
              </a:rPr>
              <a:t>저작권 공고
</a:t>
            </a:r>
            <a:r>
              <a:rPr lang="en-US" altLang="ko-KR" sz="1080" b="1" dirty="0">
                <a:solidFill>
                  <a:srgbClr val="32A4D6"/>
                </a:solidFill>
                <a:latin typeface="나눔스퀘어라운드 Bold" panose="020B0600000101010101" pitchFamily="50" charset="-127"/>
                <a:ea typeface="나눔스퀘어" panose="020B0600000101010101" pitchFamily="50" charset="-127"/>
              </a:rPr>
              <a:t>(Copyright Notice)</a:t>
            </a:r>
            <a:endParaRPr lang="ko-KR" altLang="en-US" sz="1080" b="1" dirty="0">
              <a:solidFill>
                <a:srgbClr val="32A4D6"/>
              </a:solidFill>
              <a:latin typeface="나눔스퀘어라운드 Bold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71999B24-4B35-4544-83A7-28DE6564E526}"/>
              </a:ext>
            </a:extLst>
          </p:cNvPr>
          <p:cNvSpPr/>
          <p:nvPr userDrawn="1"/>
        </p:nvSpPr>
        <p:spPr>
          <a:xfrm>
            <a:off x="1524000" y="1371600"/>
            <a:ext cx="9144000" cy="548640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>
              <a:lnSpc>
                <a:spcPct val="130000"/>
              </a:lnSpc>
            </a:pP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
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피피티테이크아웃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(www.ppttakeout.com)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이용해 주셔서 진심으로 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감사드립니다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콘텐츠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제품을 사용하기 전에 다음의 협약과 조항들을 자세히 읽어 주시기 바랍니다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귀하가 이 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콘텐츠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제품을 사용하는 것은 사용자 계약과 보증에 동의하셨음을 알려드립니다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
1. 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저작권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(copyright): 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피피티테이크아웃에서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제공하는 모든 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콘텐츠의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소유 및 저작권은 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피피티테이크아웃에게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있습니다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피피티테이크아웃의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사전 승낙 없이 불법적 이용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무단전재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배포 기타 방법에 의하여 영리 목적으로 이용하거나 제삼자에게 이용하는 것은 금지되어 있습니다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이러한 불법 행위 발견 시 준엄한 민사 및 형사상의 처벌을 받습니다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
2. 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폰트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(font): 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콘텐츠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내에 담겨있는 한글 폰트는 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네이버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나눔글꼴의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저작물을 이용하여 제작되었습니다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한글 외의 모든 폰트는 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Windows System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 포함된 자체의 글꼴로 제작되었습니다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네이버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나눔글꼴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라이선스에 대한 자세한 사항은 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네이버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나눔글꼴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홈페이지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(hangeul.naver.com)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참조하세요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폰트는 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콘텐츠와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함께 제공되지 않으므로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필요할 경우 정품 폰트를 구입하거나 다른 폰트로 변경하여 사용하시기 바랍니다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
3. 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이미지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(image): 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콘텐츠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내에 담겨있는 이미지는 </a:t>
            </a:r>
            <a:r>
              <a:rPr lang="en-US" altLang="ko-KR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Pixabay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(www.pixabay.com) 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등의 저작물을 이용하여 제작되었습니다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이미지는 참고로만 제공되고 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콘텐츠와는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무관합니다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이에 관한 권리는 귀하가 별도로 확인하고 필요할 경우 허가를 취득하거나 이미지를 변경하여 사용하시기 바랍니다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
4. 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아이콘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(icon): 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콘텐츠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내에 담겨있는 아이콘은 </a:t>
            </a:r>
            <a:r>
              <a:rPr lang="en-US" altLang="ko-KR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Webalys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(www.webalys.com) 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등의 저작물을 이용하여 제작되었습니다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아이콘은 참고로만 제공되고 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콘텐츠와는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무관합니다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이에 관한 권리는 귀하가 별도로 확인하고 필요할 경우 허가를 취득하거나 아이콘을 변경하여 사용하시기 바랍니다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
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콘텐츠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제품 라이선스에 대한 자세한 사항은 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피피티테이크아웃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홈페이지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(www.ppttakeout.com)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참조하세요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080" b="0" dirty="0">
              <a:solidFill>
                <a:srgbClr val="32A4D6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2040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마스터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형태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zh-CN" altLang="en-US" dirty="0"/>
          </a:p>
        </p:txBody>
      </p:sp>
      <p:sp>
        <p:nvSpPr>
          <p:cNvPr id="3" name="마스터 1 형태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  <a:endParaRPr lang="zh-CN" altLang="en-US" dirty="0"/>
          </a:p>
          <a:p>
            <a:pPr lvl="1"/>
            <a:r>
              <a:rPr lang="ko-KR" altLang="en-US" dirty="0"/>
              <a:t>둘째 수준</a:t>
            </a:r>
            <a:endParaRPr lang="zh-CN" altLang="en-US" dirty="0"/>
          </a:p>
          <a:p>
            <a:pPr lvl="2"/>
            <a:r>
              <a:rPr lang="ko-KR" altLang="en-US" dirty="0"/>
              <a:t>셋째 수준</a:t>
            </a:r>
            <a:endParaRPr lang="zh-CN" altLang="en-US" dirty="0"/>
          </a:p>
          <a:p>
            <a:pPr lvl="3"/>
            <a:r>
              <a:rPr lang="ko-KR" altLang="en-US" dirty="0"/>
              <a:t>넷째 수준</a:t>
            </a:r>
            <a:endParaRPr lang="zh-CN" altLang="en-US" dirty="0"/>
          </a:p>
          <a:p>
            <a:pPr lvl="4"/>
            <a:r>
              <a:rPr lang="ko-KR" altLang="en-US" dirty="0"/>
              <a:t>다섯째 수준</a:t>
            </a:r>
            <a:endParaRPr lang="zh-CN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6AF2445D-DFF3-415E-8017-8B96E37CAB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fld id="{97234128-7BC0-4972-8786-166F1A906C55}" type="datetimeFigureOut">
              <a:rPr lang="ko-KR" altLang="en-US" smtClean="0"/>
              <a:pPr/>
              <a:t>2019-12-15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EA0D4557-86CB-4CB1-A7F3-A9E5D6F390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617BFAFF-E915-4C4C-94F7-AD72BD719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fld id="{B11EA9AD-8B1F-4E19-AD5C-7EF8E1C9C5F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302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6" r:id="rId2"/>
    <p:sldLayoutId id="2147483667" r:id="rId3"/>
    <p:sldLayoutId id="214748367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Times New Roman" panose="02020603050405020304" pitchFamily="18" charset="0"/>
          <a:sym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Times New Roman" panose="02020603050405020304" pitchFamily="18" charset="0"/>
          <a:sym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Times New Roman" panose="02020603050405020304" pitchFamily="18" charset="0"/>
          <a:sym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Times New Roman" panose="02020603050405020304" pitchFamily="18" charset="0"/>
          <a:sym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Times New Roman" panose="02020603050405020304" pitchFamily="18" charset="0"/>
          <a:sym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Times New Roman" panose="02020603050405020304" pitchFamily="18" charset="0"/>
          <a:sym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hyperlink" Target="test1213.eastus.cloudapp.azure.com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test1213.eastus.cloudapp.azure.com:8080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OJUNHYU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1 형태 1"/>
          <p:cNvSpPr txBox="1"/>
          <p:nvPr/>
        </p:nvSpPr>
        <p:spPr>
          <a:xfrm>
            <a:off x="2139885" y="2339886"/>
            <a:ext cx="83050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200" noProof="0" dirty="0" smtClean="0">
                <a:solidFill>
                  <a:srgbClr val="32A4D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Azure    Container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6 형태 1"/>
          <p:cNvSpPr txBox="1"/>
          <p:nvPr/>
        </p:nvSpPr>
        <p:spPr>
          <a:xfrm>
            <a:off x="462959" y="188962"/>
            <a:ext cx="52793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Azure Container </a:t>
            </a:r>
            <a:r>
              <a:rPr lang="ko-KR" altLang="en-US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실습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96707" y="1208951"/>
            <a:ext cx="4276042" cy="593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Docker 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호스트에 컨테이너 배포</a:t>
            </a:r>
            <a:endParaRPr lang="ko-KR" altLang="en-US" sz="2400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25" r="56849" b="14713"/>
          <a:stretch/>
        </p:blipFill>
        <p:spPr>
          <a:xfrm>
            <a:off x="787032" y="1877863"/>
            <a:ext cx="9129966" cy="168823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62959" y="3768880"/>
            <a:ext cx="25827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컨테이너 배포 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확</a:t>
            </a:r>
            <a:r>
              <a:rPr lang="ko-KR" altLang="en-US" sz="24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</a:t>
            </a:r>
            <a:endParaRPr lang="ko-KR" altLang="en-US" sz="2400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28" r="35728" b="6207"/>
          <a:stretch/>
        </p:blipFill>
        <p:spPr>
          <a:xfrm>
            <a:off x="787031" y="4416026"/>
            <a:ext cx="10222888" cy="89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1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6 형태 1"/>
          <p:cNvSpPr txBox="1"/>
          <p:nvPr/>
        </p:nvSpPr>
        <p:spPr>
          <a:xfrm>
            <a:off x="462959" y="188962"/>
            <a:ext cx="52793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Azure Container </a:t>
            </a:r>
            <a:r>
              <a:rPr lang="ko-KR" altLang="en-US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실습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8938" y="1076794"/>
            <a:ext cx="6348148" cy="593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Azure Portal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에서 </a:t>
            </a:r>
            <a:r>
              <a:rPr lang="en-US" altLang="ko-KR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VM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</a:t>
            </a:r>
            <a:r>
              <a:rPr lang="en-US" altLang="ko-KR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DNS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확인 후 배포 확인</a:t>
            </a:r>
            <a:endParaRPr lang="ko-KR" altLang="en-US" sz="2400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44845" t="23726" r="8412" b="55342"/>
          <a:stretch/>
        </p:blipFill>
        <p:spPr>
          <a:xfrm>
            <a:off x="462959" y="1822770"/>
            <a:ext cx="9192630" cy="2315597"/>
          </a:xfrm>
          <a:prstGeom prst="rect">
            <a:avLst/>
          </a:prstGeom>
        </p:spPr>
      </p:pic>
      <p:pic>
        <p:nvPicPr>
          <p:cNvPr id="5" name="그림 4">
            <a:hlinkClick r:id="rId4" action="ppaction://hlinkfile"/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0" t="3219" r="34004" b="68965"/>
          <a:stretch/>
        </p:blipFill>
        <p:spPr>
          <a:xfrm>
            <a:off x="1162242" y="4138367"/>
            <a:ext cx="5843678" cy="190762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929459" y="3450210"/>
            <a:ext cx="3855564" cy="30015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74842" y="4224779"/>
            <a:ext cx="5831078" cy="19686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31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6 형태 1"/>
          <p:cNvSpPr txBox="1"/>
          <p:nvPr/>
        </p:nvSpPr>
        <p:spPr>
          <a:xfrm>
            <a:off x="462959" y="188962"/>
            <a:ext cx="52793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Azure Container </a:t>
            </a:r>
            <a:r>
              <a:rPr lang="ko-KR" altLang="en-US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실습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24526" y="1070201"/>
            <a:ext cx="61725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다중배포를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위한 </a:t>
            </a:r>
            <a:r>
              <a:rPr lang="en-US" altLang="ko-KR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Docker Compose 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설치 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확인</a:t>
            </a:r>
            <a:endParaRPr lang="ko-KR" altLang="en-US" sz="2400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64" r="74521" b="5977"/>
          <a:stretch/>
        </p:blipFill>
        <p:spPr>
          <a:xfrm>
            <a:off x="424525" y="1751562"/>
            <a:ext cx="7688817" cy="52029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9" r="42050" b="4369"/>
          <a:stretch/>
        </p:blipFill>
        <p:spPr>
          <a:xfrm>
            <a:off x="424526" y="2417843"/>
            <a:ext cx="6865211" cy="398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3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6 형태 1"/>
          <p:cNvSpPr txBox="1"/>
          <p:nvPr/>
        </p:nvSpPr>
        <p:spPr>
          <a:xfrm>
            <a:off x="462959" y="188962"/>
            <a:ext cx="52793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Azure Container </a:t>
            </a:r>
            <a:r>
              <a:rPr lang="ko-KR" altLang="en-US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실습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3532" y="1024467"/>
            <a:ext cx="48367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Compose-up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사용하여 다중 배포</a:t>
            </a:r>
            <a:endParaRPr lang="ko-KR" altLang="en-US" sz="2400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99" r="48228" b="6667"/>
          <a:stretch/>
        </p:blipFill>
        <p:spPr>
          <a:xfrm>
            <a:off x="698360" y="1644896"/>
            <a:ext cx="5680841" cy="212834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31" r="35728" b="8276"/>
          <a:stretch/>
        </p:blipFill>
        <p:spPr>
          <a:xfrm>
            <a:off x="698359" y="4634013"/>
            <a:ext cx="7052441" cy="94593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33531" y="4052315"/>
            <a:ext cx="3219664" cy="593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Docker </a:t>
            </a:r>
            <a:r>
              <a:rPr lang="en-US" altLang="ko-KR" sz="2400" dirty="0" err="1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ps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</a:t>
            </a:r>
            <a:r>
              <a:rPr lang="en-US" altLang="ko-KR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배포 확인</a:t>
            </a:r>
            <a:endParaRPr lang="ko-KR" altLang="en-US" sz="2400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283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6 형태 1"/>
          <p:cNvSpPr txBox="1"/>
          <p:nvPr/>
        </p:nvSpPr>
        <p:spPr>
          <a:xfrm>
            <a:off x="462959" y="188962"/>
            <a:ext cx="52793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Azure Container </a:t>
            </a:r>
            <a:r>
              <a:rPr lang="ko-KR" altLang="en-US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실습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97218" y="991745"/>
            <a:ext cx="1383712" cy="593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접속 확인</a:t>
            </a:r>
            <a:endParaRPr lang="ko-KR" altLang="en-US" sz="2400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hlinkClick r:id="rId3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5" t="3678" r="39176" b="22529"/>
          <a:stretch/>
        </p:blipFill>
        <p:spPr>
          <a:xfrm>
            <a:off x="616641" y="1704377"/>
            <a:ext cx="7886336" cy="441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33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1 형태 1"/>
          <p:cNvSpPr txBox="1"/>
          <p:nvPr/>
        </p:nvSpPr>
        <p:spPr>
          <a:xfrm>
            <a:off x="4311251" y="2998113"/>
            <a:ext cx="381065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0">
              <a:defRPr/>
            </a:pPr>
            <a:r>
              <a:rPr lang="en-US" altLang="zh-CN" sz="5000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ahoma" panose="020B0604030504040204" pitchFamily="34" charset="0"/>
                <a:sym typeface="Arial" panose="020B0604020202020204" pitchFamily="34" charset="0"/>
              </a:rPr>
              <a:t>THANK YOU</a:t>
            </a:r>
            <a:endParaRPr kumimoji="0" lang="zh-CN" altLang="en-US" sz="5000" b="0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ahoma" panose="020B060403050404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78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2 형태 1"/>
          <p:cNvSpPr txBox="1"/>
          <p:nvPr/>
        </p:nvSpPr>
        <p:spPr>
          <a:xfrm>
            <a:off x="4331917" y="1528920"/>
            <a:ext cx="1180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400" noProof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조 준 형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5" name="슬라이드 2 형태 2"/>
          <p:cNvSpPr txBox="1"/>
          <p:nvPr/>
        </p:nvSpPr>
        <p:spPr>
          <a:xfrm>
            <a:off x="4331917" y="2330904"/>
            <a:ext cx="3219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reqip95@naver.com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6" name="슬라이드 2 형태 3"/>
          <p:cNvSpPr txBox="1"/>
          <p:nvPr/>
        </p:nvSpPr>
        <p:spPr>
          <a:xfrm>
            <a:off x="4331917" y="3265981"/>
            <a:ext cx="2545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0">
              <a:defRPr/>
            </a:pPr>
            <a:r>
              <a:rPr lang="en-US" altLang="ko-KR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010-5162-8100</a:t>
            </a:r>
            <a:endParaRPr lang="zh-CN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7" name="슬라이드 2 형태 4"/>
          <p:cNvSpPr txBox="1"/>
          <p:nvPr/>
        </p:nvSpPr>
        <p:spPr>
          <a:xfrm>
            <a:off x="4331917" y="4105216"/>
            <a:ext cx="5182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0">
              <a:defRPr/>
            </a:pPr>
            <a:r>
              <a:rPr lang="en-US" altLang="ko-KR" sz="2400" dirty="0">
                <a:hlinkClick r:id="rId3"/>
              </a:rPr>
              <a:t>https://github.com/CHOJUNHYUNG</a:t>
            </a:r>
            <a:endParaRPr lang="zh-CN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0" name="슬라이드 2 형태 6"/>
          <p:cNvSpPr txBox="1"/>
          <p:nvPr/>
        </p:nvSpPr>
        <p:spPr>
          <a:xfrm>
            <a:off x="760028" y="771515"/>
            <a:ext cx="1521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Profile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8" name="슬라이드 2 형태 5"/>
          <p:cNvSpPr txBox="1"/>
          <p:nvPr/>
        </p:nvSpPr>
        <p:spPr>
          <a:xfrm>
            <a:off x="2586330" y="1528920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noProof="0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Name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2" name="슬라이드 2 형태 5"/>
          <p:cNvSpPr txBox="1"/>
          <p:nvPr/>
        </p:nvSpPr>
        <p:spPr>
          <a:xfrm>
            <a:off x="2586330" y="2363860"/>
            <a:ext cx="1136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E-mail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3" name="슬라이드 2 형태 5"/>
          <p:cNvSpPr txBox="1"/>
          <p:nvPr/>
        </p:nvSpPr>
        <p:spPr>
          <a:xfrm>
            <a:off x="2586330" y="3265982"/>
            <a:ext cx="688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Tel.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4" name="슬라이드 2 형태 5"/>
          <p:cNvSpPr txBox="1"/>
          <p:nvPr/>
        </p:nvSpPr>
        <p:spPr>
          <a:xfrm>
            <a:off x="2586330" y="4104535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2A4D6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Git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05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2 형태 1"/>
          <p:cNvSpPr txBox="1"/>
          <p:nvPr/>
        </p:nvSpPr>
        <p:spPr>
          <a:xfrm>
            <a:off x="2800582" y="2151972"/>
            <a:ext cx="3998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What</a:t>
            </a:r>
            <a:r>
              <a:rPr kumimoji="0" lang="en-US" altLang="ko-KR" sz="2400" b="0" i="0" u="none" strike="noStrike" kern="1200" cap="none" spc="0" normalizeH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kumimoji="0" lang="en-US" altLang="ko-KR" sz="2400" b="0" i="0" u="none" strike="noStrike" kern="1200" cap="none" spc="0" normalizeH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Azure Container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?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5" name="슬라이드 2 형태 2"/>
          <p:cNvSpPr txBox="1"/>
          <p:nvPr/>
        </p:nvSpPr>
        <p:spPr>
          <a:xfrm>
            <a:off x="2800582" y="3102110"/>
            <a:ext cx="3866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Why </a:t>
            </a:r>
            <a:r>
              <a:rPr lang="en-US" altLang="ko-KR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Azure Container</a:t>
            </a:r>
            <a:r>
              <a:rPr lang="en-US" altLang="ko-KR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?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7" name="슬라이드 2 형태 4"/>
          <p:cNvSpPr txBox="1"/>
          <p:nvPr/>
        </p:nvSpPr>
        <p:spPr>
          <a:xfrm>
            <a:off x="2800582" y="3960060"/>
            <a:ext cx="3725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 latinLnBrk="0">
              <a:buFont typeface="Arial" panose="020B0604020202020204" pitchFamily="34" charset="0"/>
              <a:buChar char="•"/>
              <a:defRPr/>
            </a:pPr>
            <a:r>
              <a:rPr lang="en-US" altLang="ko-KR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Azure Container</a:t>
            </a:r>
            <a:r>
              <a:rPr lang="en-US" altLang="ko-KR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ko-KR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실습</a:t>
            </a:r>
            <a:endParaRPr lang="zh-CN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9" name="슬라이드 2 형태 5"/>
          <p:cNvSpPr txBox="1"/>
          <p:nvPr/>
        </p:nvSpPr>
        <p:spPr>
          <a:xfrm>
            <a:off x="760028" y="1292214"/>
            <a:ext cx="1508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2A4D6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CONTENTS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0" name="슬라이드 2 형태 6"/>
          <p:cNvSpPr txBox="1"/>
          <p:nvPr/>
        </p:nvSpPr>
        <p:spPr>
          <a:xfrm>
            <a:off x="760028" y="771515"/>
            <a:ext cx="1521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2A4D6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목   차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6 형태 1"/>
          <p:cNvSpPr txBox="1"/>
          <p:nvPr/>
        </p:nvSpPr>
        <p:spPr>
          <a:xfrm>
            <a:off x="462959" y="188962"/>
            <a:ext cx="59638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What </a:t>
            </a:r>
            <a:r>
              <a:rPr lang="en-US" altLang="zh-CN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Azure Container</a:t>
            </a:r>
            <a:r>
              <a:rPr lang="en-US" altLang="ko-KR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?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7688" y="1000543"/>
            <a:ext cx="120040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Host OS</a:t>
            </a:r>
            <a:r>
              <a:rPr lang="ko-KR" altLang="en-US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상에 격리된 공간을 만들어 </a:t>
            </a:r>
            <a:endParaRPr lang="en-US" altLang="ko-KR" sz="3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APP</a:t>
            </a:r>
            <a:r>
              <a:rPr lang="ko-KR" altLang="en-US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과 </a:t>
            </a:r>
            <a:r>
              <a:rPr lang="en-US" altLang="ko-KR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Binaries/</a:t>
            </a:r>
            <a:r>
              <a:rPr lang="en-US" altLang="ko-KR" sz="30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librariese</a:t>
            </a:r>
            <a:r>
              <a:rPr lang="ko-KR" altLang="en-US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</a:t>
            </a:r>
            <a:r>
              <a:rPr lang="en-US" altLang="ko-KR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같이 올려 별도의 운영환경을 구축해놓은 것</a:t>
            </a:r>
            <a:r>
              <a:rPr lang="en-US" altLang="ko-KR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026" name="Picture 2" descr="C:\Users\junhyung\Desktop\0_0HkuIeeIgkgphcB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456" y="2699027"/>
            <a:ext cx="9315174" cy="378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6 형태 1"/>
          <p:cNvSpPr txBox="1"/>
          <p:nvPr/>
        </p:nvSpPr>
        <p:spPr>
          <a:xfrm>
            <a:off x="462959" y="188962"/>
            <a:ext cx="59638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What </a:t>
            </a:r>
            <a:r>
              <a:rPr lang="en-US" altLang="zh-CN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Azure Container</a:t>
            </a:r>
            <a:r>
              <a:rPr lang="en-US" altLang="ko-KR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?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4080" y="717738"/>
            <a:ext cx="2067617" cy="7848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Docker</a:t>
            </a:r>
            <a:r>
              <a:rPr lang="ko-KR" altLang="en-US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란</a:t>
            </a:r>
            <a:r>
              <a:rPr lang="en-US" altLang="ko-KR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3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4080" y="1502568"/>
            <a:ext cx="109699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Container</a:t>
            </a:r>
            <a:r>
              <a:rPr lang="ko-KR" altLang="en-US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기반의 </a:t>
            </a:r>
            <a:r>
              <a:rPr lang="ko-KR" altLang="en-US" sz="30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오픈소스</a:t>
            </a:r>
            <a:r>
              <a:rPr lang="ko-KR" altLang="en-US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가상화 플랫폼</a:t>
            </a:r>
            <a:endParaRPr lang="en-US" altLang="ko-KR" sz="3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Container Engine</a:t>
            </a:r>
            <a:r>
              <a:rPr lang="ko-KR" altLang="en-US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이라고도 하며 </a:t>
            </a:r>
            <a:r>
              <a:rPr lang="en-US" altLang="ko-KR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Container</a:t>
            </a:r>
            <a:r>
              <a:rPr lang="ko-KR" altLang="en-US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실행환경을 구축함</a:t>
            </a:r>
            <a:r>
              <a:rPr lang="ko-KR" altLang="en-US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3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4080" y="3104237"/>
            <a:ext cx="1383712" cy="593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관련 용어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4080" y="3888233"/>
            <a:ext cx="728205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Docker Registry : Docker Image</a:t>
            </a:r>
            <a:r>
              <a:rPr lang="ko-KR" altLang="en-US" sz="2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</a:t>
            </a:r>
            <a:r>
              <a:rPr lang="en-US" altLang="ko-KR" sz="2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저장하는 저장소</a:t>
            </a:r>
            <a:endParaRPr lang="en-US" altLang="ko-KR" sz="24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Image : </a:t>
            </a:r>
            <a:r>
              <a:rPr lang="ko-KR" altLang="en-US" sz="2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실행 이전의 저장된 상태의 파일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Dockerfile</a:t>
            </a:r>
            <a:r>
              <a:rPr lang="en-US" altLang="ko-KR" sz="2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: Local</a:t>
            </a:r>
            <a:r>
              <a:rPr lang="ko-KR" altLang="en-US" sz="2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 저장된 </a:t>
            </a:r>
            <a:r>
              <a:rPr lang="en-US" altLang="ko-KR" sz="2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1549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6 형태 1"/>
          <p:cNvSpPr txBox="1"/>
          <p:nvPr/>
        </p:nvSpPr>
        <p:spPr>
          <a:xfrm>
            <a:off x="462959" y="188962"/>
            <a:ext cx="57458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Why </a:t>
            </a:r>
            <a:r>
              <a:rPr lang="en-US" altLang="zh-CN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Azure Container</a:t>
            </a:r>
            <a:r>
              <a:rPr lang="en-US" altLang="ko-KR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?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19329" y="3595676"/>
            <a:ext cx="3207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다양한 환경에서 운영할 수 있다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슬라이드 6 형태 1"/>
          <p:cNvSpPr txBox="1"/>
          <p:nvPr/>
        </p:nvSpPr>
        <p:spPr>
          <a:xfrm>
            <a:off x="1166931" y="1315400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쉬운 관리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7" name="슬라이드 6 형태 1"/>
          <p:cNvSpPr txBox="1"/>
          <p:nvPr/>
        </p:nvSpPr>
        <p:spPr>
          <a:xfrm>
            <a:off x="1166931" y="3004035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운영 표준화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8" name="슬라이드 6 형태 1"/>
          <p:cNvSpPr txBox="1"/>
          <p:nvPr/>
        </p:nvSpPr>
        <p:spPr>
          <a:xfrm>
            <a:off x="1166931" y="4574049"/>
            <a:ext cx="1819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 err="1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상호운용</a:t>
            </a:r>
            <a:r>
              <a:rPr lang="ko-KR" altLang="en-US" sz="2800" b="1" dirty="0" err="1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성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19330" y="2047557"/>
            <a:ext cx="7368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Container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는 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Host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에서 하나의 파일로 관리되어 이식과 백업 등 관리가 쉽다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51132" y="5110131"/>
            <a:ext cx="108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Azure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통해 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Docker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사용할 수 있다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또한 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AWS, Google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등과 같은 </a:t>
            </a:r>
            <a:r>
              <a:rPr lang="ko-KR" altLang="en-US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클라우드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벤더들 역시 서비스를 제공한다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506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6 형태 1"/>
          <p:cNvSpPr txBox="1"/>
          <p:nvPr/>
        </p:nvSpPr>
        <p:spPr>
          <a:xfrm>
            <a:off x="462959" y="188962"/>
            <a:ext cx="52793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Azure Container </a:t>
            </a:r>
            <a:r>
              <a:rPr lang="ko-KR" altLang="en-US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실습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42" r="45752" b="74510"/>
          <a:stretch/>
        </p:blipFill>
        <p:spPr>
          <a:xfrm>
            <a:off x="947785" y="1330057"/>
            <a:ext cx="3963579" cy="429387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506457" y="5162270"/>
            <a:ext cx="4929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Cloud Shell</a:t>
            </a:r>
            <a:r>
              <a:rPr lang="ko-KR" altLang="en-US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실행하여 </a:t>
            </a:r>
            <a:r>
              <a:rPr lang="en-US" altLang="ko-KR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Bash Shell</a:t>
            </a:r>
            <a:r>
              <a:rPr lang="ko-KR" altLang="en-US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 변경한다</a:t>
            </a:r>
            <a:r>
              <a:rPr lang="en-US" altLang="ko-KR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19" r="54953" b="17662"/>
          <a:stretch/>
        </p:blipFill>
        <p:spPr>
          <a:xfrm>
            <a:off x="5304018" y="1330056"/>
            <a:ext cx="6018408" cy="343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6 형태 1"/>
          <p:cNvSpPr txBox="1"/>
          <p:nvPr/>
        </p:nvSpPr>
        <p:spPr>
          <a:xfrm>
            <a:off x="462959" y="188962"/>
            <a:ext cx="52793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Azure Container </a:t>
            </a:r>
            <a:r>
              <a:rPr lang="ko-KR" altLang="en-US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실습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95" r="58373" b="31080"/>
          <a:stretch/>
        </p:blipFill>
        <p:spPr>
          <a:xfrm>
            <a:off x="818770" y="1529746"/>
            <a:ext cx="8803853" cy="21844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8770" y="1160414"/>
            <a:ext cx="4929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Resource group </a:t>
            </a:r>
            <a:r>
              <a:rPr lang="ko-KR" altLang="en-US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생성</a:t>
            </a:r>
            <a:endParaRPr lang="ko-KR" altLang="en-US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8770" y="4140855"/>
            <a:ext cx="4929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endParaRPr lang="ko-KR" altLang="en-US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" t="74941" r="47509" b="6208"/>
          <a:stretch/>
        </p:blipFill>
        <p:spPr>
          <a:xfrm>
            <a:off x="818769" y="4510187"/>
            <a:ext cx="8803853" cy="184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1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6 형태 1"/>
          <p:cNvSpPr txBox="1"/>
          <p:nvPr/>
        </p:nvSpPr>
        <p:spPr>
          <a:xfrm>
            <a:off x="462959" y="188962"/>
            <a:ext cx="52793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Azure Container </a:t>
            </a:r>
            <a:r>
              <a:rPr lang="ko-KR" altLang="en-US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실습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119979" y="1020937"/>
            <a:ext cx="492901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Docker</a:t>
            </a:r>
            <a:r>
              <a:rPr lang="ko-KR" altLang="en-US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 올라간 </a:t>
            </a:r>
            <a:r>
              <a:rPr lang="en-US" altLang="ko-KR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Ubuntu</a:t>
            </a:r>
            <a:r>
              <a:rPr lang="ko-KR" altLang="en-US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설치</a:t>
            </a:r>
            <a:endParaRPr lang="ko-KR" altLang="en-US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33" r="40039" b="18391"/>
          <a:stretch/>
        </p:blipFill>
        <p:spPr>
          <a:xfrm>
            <a:off x="818768" y="1529746"/>
            <a:ext cx="10460789" cy="9023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9964" y="2432112"/>
            <a:ext cx="43819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VM</a:t>
            </a:r>
            <a:r>
              <a:rPr lang="ko-KR" altLang="en-US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접속</a:t>
            </a:r>
            <a:r>
              <a:rPr lang="ko-KR" altLang="en-US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</a:t>
            </a:r>
            <a:r>
              <a:rPr lang="ko-KR" altLang="en-US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위한 사용자 확인</a:t>
            </a:r>
            <a:endParaRPr lang="ko-KR" altLang="en-US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98" r="37883" b="68046"/>
          <a:stretch/>
        </p:blipFill>
        <p:spPr>
          <a:xfrm>
            <a:off x="809964" y="2987171"/>
            <a:ext cx="10586092" cy="78355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84" r="38458" b="55546"/>
          <a:stretch/>
        </p:blipFill>
        <p:spPr>
          <a:xfrm>
            <a:off x="818768" y="4305358"/>
            <a:ext cx="10577288" cy="131802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809964" y="3837474"/>
            <a:ext cx="1593706" cy="467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err="1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SSH</a:t>
            </a:r>
            <a:r>
              <a:rPr lang="ko-KR" altLang="en-US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세션 설정</a:t>
            </a:r>
            <a:endParaRPr lang="ko-KR" altLang="en-US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09964" y="5615505"/>
            <a:ext cx="970137" cy="467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err="1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VM</a:t>
            </a:r>
            <a:r>
              <a:rPr lang="ko-KR" altLang="en-US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접속</a:t>
            </a:r>
            <a:endParaRPr lang="ko-KR" altLang="en-US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103" r="85728" b="4138"/>
          <a:stretch/>
        </p:blipFill>
        <p:spPr>
          <a:xfrm>
            <a:off x="873026" y="6156699"/>
            <a:ext cx="4127489" cy="49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27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맑은 고딕"/>
        <a:cs typeface="맑은 고딕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맑은 고딕"/>
        <a:cs typeface="맑은 고딕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1440</TotalTime>
  <Words>232</Words>
  <Application>Microsoft Office PowerPoint</Application>
  <PresentationFormat>사용자 지정</PresentationFormat>
  <Paragraphs>56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6" baseType="lpstr">
      <vt:lpstr>굴림</vt:lpstr>
      <vt:lpstr>Arial</vt:lpstr>
      <vt:lpstr>나눔스퀘어 Light</vt:lpstr>
      <vt:lpstr>Times New Roman</vt:lpstr>
      <vt:lpstr>Tahoma</vt:lpstr>
      <vt:lpstr>나눔스퀘어</vt:lpstr>
      <vt:lpstr>나눔스퀘어라운드 Bold</vt:lpstr>
      <vt:lpstr>나눔스퀘어라운드 ExtraBold</vt:lpstr>
      <vt:lpstr>맑은 고딕</vt:lpstr>
      <vt:lpstr>나눔스퀘어 ExtraBold</vt:lpstr>
      <vt:lpstr>Office 主题​​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(주)콘텐츠테이크아웃</Manager>
  <Company>(주)콘텐츠테이크아웃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(주)콘텐츠테이크아웃</dc:title>
  <dc:subject>(주)콘텐츠테이크아웃</dc:subject>
  <dc:creator>(주)콘텐츠테이크아웃</dc:creator>
  <cp:keywords>무료PPT템플릿; 프레젠테이션; 피피티템플릿;</cp:keywords>
  <dc:description>VX2Va5Z62V7c17Z10b13Z10VJ4Z95V8c17Z10b13Z10J57Z08c17Z10b13Z10J207Z10c17Z10b13Z10J193Z09c16Z10b13Z10J40Z12V2LZ∞Vb13Z10b13Z10b13Z10b13Z10b13Z10b13Z10VJ180Z12a5X3Z18Va5X3Z18J189Z12Va5X3Z18J268Z09V2LZ∞V2X2VX2VX2b13Z10b13Z10J25Z78J60Z08J71Z10J813Z06QZ05b13Z10t26Z10J268Z09b13Z10t26Z10J158Z09b13Z10t26Z10J108Z14V2X2VX2VX2b13Z10b13Z10J25Z78J60Z08J71Z10J813Z06QZ05b13Z10t26Z10J268Z09b13Z10t26Z10J158Z09b13Z10t26Z10J108Z14VX2Va5Z62</dc:description>
  <cp:lastModifiedBy>junhyung cho</cp:lastModifiedBy>
  <cp:revision>152</cp:revision>
  <dcterms:created xsi:type="dcterms:W3CDTF">2012-11-22T05:09:44Z</dcterms:created>
  <dcterms:modified xsi:type="dcterms:W3CDTF">2019-12-14T16:35:31Z</dcterms:modified>
  <cp:category>Arial Bold;Tahoma;나눔스퀘어;나눔스퀘어 ExtraBold</cp:category>
</cp:coreProperties>
</file>